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14-07-2020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13,322,809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219,139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578,613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5,625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42,360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1,728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29.0#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14-07-2020)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4.3%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(3,431,574)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(67,417)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(1,300)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